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E0BD-45D0-4446-B910-AD09A103BA2D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C264-6F8A-49A6-953A-67441ADDBD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E0BD-45D0-4446-B910-AD09A103BA2D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C264-6F8A-49A6-953A-67441ADDBD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E0BD-45D0-4446-B910-AD09A103BA2D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C264-6F8A-49A6-953A-67441ADDBD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E0BD-45D0-4446-B910-AD09A103BA2D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C264-6F8A-49A6-953A-67441ADDBD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E0BD-45D0-4446-B910-AD09A103BA2D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C264-6F8A-49A6-953A-67441ADDBD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E0BD-45D0-4446-B910-AD09A103BA2D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C264-6F8A-49A6-953A-67441ADDBD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E0BD-45D0-4446-B910-AD09A103BA2D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C264-6F8A-49A6-953A-67441ADDBD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E0BD-45D0-4446-B910-AD09A103BA2D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C264-6F8A-49A6-953A-67441ADDBD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E0BD-45D0-4446-B910-AD09A103BA2D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C264-6F8A-49A6-953A-67441ADDBD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E0BD-45D0-4446-B910-AD09A103BA2D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C264-6F8A-49A6-953A-67441ADDBD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E0BD-45D0-4446-B910-AD09A103BA2D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C264-6F8A-49A6-953A-67441ADDBD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2E0BD-45D0-4446-B910-AD09A103BA2D}" type="datetimeFigureOut">
              <a:rPr lang="el-GR" smtClean="0"/>
              <a:pPr/>
              <a:t>31/1/2021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6C264-6F8A-49A6-953A-67441ADDBD9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P-PRO\Desktop\e-kdap\2.&#928;&#923;&#919;&#929;&#927;&#934;&#927;&#929;&#921;&#922;&#919;%20&#922;&#913;&#921;%20&#929;&#927;&#924;&#928;&#927;&#932;&#921;&#922;&#919;\2020-2021\17.%20&#913;&#931;&#934;&#913;&#923;&#917;&#921;&#913;%20&#931;&#932;&#927;%20&#921;&#925;&#932;&#917;&#929;&#925;&#917;&#932;\&#913;&#963;&#966;&#940;&#955;&#949;&#953;&#945;%20&#963;&#964;&#959;%20internet.mp4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70C0"/>
                </a:solidFill>
                <a:latin typeface="Comic Sans MS" pitchFamily="66" charset="0"/>
              </a:rPr>
              <a:t>ΑΣΦΑΛΕΙΑ ΣΤΟ ΙΝΤΕΡΝΕΤ</a:t>
            </a:r>
            <a:endParaRPr lang="el-GR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4" name="3 - Εικόνα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4000504"/>
            <a:ext cx="1920857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Ασφάλεια στο internet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5786" y="1643050"/>
            <a:ext cx="7572428" cy="4714908"/>
          </a:xfrm>
          <a:prstGeom prst="rect">
            <a:avLst/>
          </a:prstGeom>
        </p:spPr>
      </p:pic>
      <p:pic>
        <p:nvPicPr>
          <p:cNvPr id="3" name="2 - Εικόνα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23143" y="0"/>
            <a:ext cx="1920857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	</a:t>
            </a:r>
            <a:r>
              <a:rPr lang="el-GR" dirty="0" smtClean="0">
                <a:solidFill>
                  <a:srgbClr val="0070C0"/>
                </a:solidFill>
              </a:rPr>
              <a:t>Στην συνέχεια, μετά την παρακολούθηση του βίντεο, απαντήστε στις ερωτήσεις του παρακάτω κουίζ: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 smtClean="0">
                <a:hlinkClick r:id="rId2" action="ppaction://hlinksldjump"/>
              </a:rPr>
              <a:t>	</a:t>
            </a:r>
            <a:r>
              <a:rPr lang="en-US" dirty="0" smtClean="0">
                <a:hlinkClick r:id="rId2" action="ppaction://hlinksldjump"/>
              </a:rPr>
              <a:t>https://saferinternet4kids.gr/quiz-saferinternet4kids/quiz-safety/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4" name="3 - Εικόνα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23143" y="0"/>
            <a:ext cx="1920857" cy="108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</Words>
  <Application>Microsoft Office PowerPoint</Application>
  <PresentationFormat>Προβολή στην οθόνη (4:3)</PresentationFormat>
  <Paragraphs>4</Paragraphs>
  <Slides>3</Slides>
  <Notes>0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ΑΣΦΑΛΕΙΑ ΣΤΟ ΙΝΤΕΡΝΕΤ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ΑΣΦΑΛΕΙΑ ΣΤΟ ΙΝΤΕΡΝΕΤ</dc:title>
  <dc:creator>HP-PRO</dc:creator>
  <cp:lastModifiedBy>HP-PRO</cp:lastModifiedBy>
  <cp:revision>3</cp:revision>
  <dcterms:created xsi:type="dcterms:W3CDTF">2021-01-23T23:04:25Z</dcterms:created>
  <dcterms:modified xsi:type="dcterms:W3CDTF">2021-01-31T20:22:46Z</dcterms:modified>
</cp:coreProperties>
</file>