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3AF"/>
    <a:srgbClr val="E3F2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8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7F19-84AD-4C2B-8DDC-D1AE3746FEE3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27AB-D65B-46F9-8F38-374B255E8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3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7F19-84AD-4C2B-8DDC-D1AE3746FEE3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27AB-D65B-46F9-8F38-374B255E8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23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7F19-84AD-4C2B-8DDC-D1AE3746FEE3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27AB-D65B-46F9-8F38-374B255E8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894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7F19-84AD-4C2B-8DDC-D1AE3746FEE3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27AB-D65B-46F9-8F38-374B255E8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162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7F19-84AD-4C2B-8DDC-D1AE3746FEE3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27AB-D65B-46F9-8F38-374B255E8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628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7F19-84AD-4C2B-8DDC-D1AE3746FEE3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27AB-D65B-46F9-8F38-374B255E8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540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7F19-84AD-4C2B-8DDC-D1AE3746FEE3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27AB-D65B-46F9-8F38-374B255E8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371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7F19-84AD-4C2B-8DDC-D1AE3746FEE3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27AB-D65B-46F9-8F38-374B255E8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381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7F19-84AD-4C2B-8DDC-D1AE3746FEE3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27AB-D65B-46F9-8F38-374B255E8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549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7F19-84AD-4C2B-8DDC-D1AE3746FEE3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27AB-D65B-46F9-8F38-374B255E8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589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7F19-84AD-4C2B-8DDC-D1AE3746FEE3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27AB-D65B-46F9-8F38-374B255E8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86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27F19-84AD-4C2B-8DDC-D1AE3746FEE3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327AB-D65B-46F9-8F38-374B255E8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29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FADFAE4-259C-4D09-AA7F-ED9B01640B35}"/>
              </a:ext>
            </a:extLst>
          </p:cNvPr>
          <p:cNvGrpSpPr/>
          <p:nvPr/>
        </p:nvGrpSpPr>
        <p:grpSpPr>
          <a:xfrm>
            <a:off x="-2088" y="0"/>
            <a:ext cx="6862176" cy="9166965"/>
            <a:chOff x="-2088" y="0"/>
            <a:chExt cx="6862176" cy="9166965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DCDEF7CB-AA08-4F15-A311-D06D0833B3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b="90689"/>
            <a:stretch/>
          </p:blipFill>
          <p:spPr bwMode="auto">
            <a:xfrm>
              <a:off x="0" y="0"/>
              <a:ext cx="6858000" cy="8141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Diagram&#10;&#10;Description automatically generated">
              <a:extLst>
                <a:ext uri="{FF2B5EF4-FFF2-40B4-BE49-F238E27FC236}">
                  <a16:creationId xmlns:a16="http://schemas.microsoft.com/office/drawing/2014/main" id="{16EC541F-B8DF-4D6A-884A-DEDC7E9BF4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5010"/>
            <a:stretch/>
          </p:blipFill>
          <p:spPr bwMode="auto">
            <a:xfrm rot="10800000">
              <a:off x="0" y="8730642"/>
              <a:ext cx="6858000" cy="4363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2458BCE-EB3A-4E41-B59C-7BD65E992D1E}"/>
                </a:ext>
              </a:extLst>
            </p:cNvPr>
            <p:cNvSpPr/>
            <p:nvPr/>
          </p:nvSpPr>
          <p:spPr>
            <a:xfrm>
              <a:off x="-2088" y="7390436"/>
              <a:ext cx="6858000" cy="1545220"/>
            </a:xfrm>
            <a:prstGeom prst="rect">
              <a:avLst/>
            </a:prstGeom>
            <a:solidFill>
              <a:srgbClr val="E3F2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798DF6A-5E73-46D4-87F6-26299C4D9D9D}"/>
                </a:ext>
              </a:extLst>
            </p:cNvPr>
            <p:cNvSpPr txBox="1"/>
            <p:nvPr/>
          </p:nvSpPr>
          <p:spPr>
            <a:xfrm>
              <a:off x="1710847" y="7492717"/>
              <a:ext cx="3432130" cy="375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l-GR" sz="1800" b="1" dirty="0">
                  <a:solidFill>
                    <a:srgbClr val="00A3A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ΦΕΒΡΟΥΑΡΙΟΣ 2022</a:t>
              </a:r>
              <a:endParaRPr lang="en-GB" sz="1400" dirty="0">
                <a:solidFill>
                  <a:srgbClr val="00A3A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6" name="Picture 5" descr="Diagram&#10;&#10;Description automatically generated">
              <a:extLst>
                <a:ext uri="{FF2B5EF4-FFF2-40B4-BE49-F238E27FC236}">
                  <a16:creationId xmlns:a16="http://schemas.microsoft.com/office/drawing/2014/main" id="{6248BBA3-4239-4FAC-A474-3E15374F7D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648" b="35415"/>
            <a:stretch/>
          </p:blipFill>
          <p:spPr bwMode="auto">
            <a:xfrm>
              <a:off x="0" y="814107"/>
              <a:ext cx="6858000" cy="454124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 descr="Diagram&#10;&#10;Description automatically generated">
              <a:extLst>
                <a:ext uri="{FF2B5EF4-FFF2-40B4-BE49-F238E27FC236}">
                  <a16:creationId xmlns:a16="http://schemas.microsoft.com/office/drawing/2014/main" id="{3FA21C11-15AA-49CE-A62D-5859817E2A1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9146" b="23262"/>
            <a:stretch/>
          </p:blipFill>
          <p:spPr bwMode="auto">
            <a:xfrm>
              <a:off x="2088" y="5355353"/>
              <a:ext cx="6858000" cy="6638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10" descr="Diagram&#10;&#10;Description automatically generated">
              <a:extLst>
                <a:ext uri="{FF2B5EF4-FFF2-40B4-BE49-F238E27FC236}">
                  <a16:creationId xmlns:a16="http://schemas.microsoft.com/office/drawing/2014/main" id="{FA2BD3B6-4749-4381-9227-B800197608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9603" b="4124"/>
            <a:stretch/>
          </p:blipFill>
          <p:spPr bwMode="auto">
            <a:xfrm>
              <a:off x="-2088" y="6019233"/>
              <a:ext cx="6858000" cy="14229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844B6529-90C7-4E2A-BB49-91FC0D61798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21" r="844"/>
            <a:stretch/>
          </p:blipFill>
          <p:spPr>
            <a:xfrm>
              <a:off x="46299" y="7966695"/>
              <a:ext cx="6771189" cy="910698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0E38D7-E86A-435B-9086-8CCDE9E38FEF}"/>
                </a:ext>
              </a:extLst>
            </p:cNvPr>
            <p:cNvSpPr/>
            <p:nvPr/>
          </p:nvSpPr>
          <p:spPr>
            <a:xfrm>
              <a:off x="32848" y="8221015"/>
              <a:ext cx="6672804" cy="547779"/>
            </a:xfrm>
            <a:prstGeom prst="rect">
              <a:avLst/>
            </a:prstGeom>
            <a:solidFill>
              <a:srgbClr val="E3F2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5B783E41-DAE5-48E1-AC94-ACB2D7A237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73192" t="22625" r="844"/>
            <a:stretch/>
          </p:blipFill>
          <p:spPr>
            <a:xfrm>
              <a:off x="3891135" y="8132325"/>
              <a:ext cx="1780613" cy="704659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59969DA1-58BE-4B38-B2A9-BDD874B1D3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866" t="34976" r="55386" b="11769"/>
            <a:stretch/>
          </p:blipFill>
          <p:spPr>
            <a:xfrm>
              <a:off x="532434" y="8224423"/>
              <a:ext cx="2725917" cy="4849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9107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471EA5-C631-4EE6-AC25-42284B7CAB4F}"/>
              </a:ext>
            </a:extLst>
          </p:cNvPr>
          <p:cNvSpPr/>
          <p:nvPr/>
        </p:nvSpPr>
        <p:spPr>
          <a:xfrm>
            <a:off x="0" y="1"/>
            <a:ext cx="6858000" cy="8925636"/>
          </a:xfrm>
          <a:prstGeom prst="rect">
            <a:avLst/>
          </a:prstGeom>
          <a:solidFill>
            <a:srgbClr val="E3F2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167A37C4-7CC1-492E-9065-4960651538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338"/>
          <a:stretch/>
        </p:blipFill>
        <p:spPr bwMode="auto">
          <a:xfrm rot="10800000">
            <a:off x="0" y="8934138"/>
            <a:ext cx="6858000" cy="232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Diagram&#10;&#10;Description automatically generated">
            <a:extLst>
              <a:ext uri="{FF2B5EF4-FFF2-40B4-BE49-F238E27FC236}">
                <a16:creationId xmlns:a16="http://schemas.microsoft.com/office/drawing/2014/main" id="{550146C0-8AD7-48EA-B734-C63E0F544E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338"/>
          <a:stretch/>
        </p:blipFill>
        <p:spPr bwMode="auto">
          <a:xfrm>
            <a:off x="0" y="0"/>
            <a:ext cx="6858000" cy="232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62110383-9056-4525-8EE6-DBCC24BE11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" y="287274"/>
            <a:ext cx="5730240" cy="856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585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36C2DD4-B399-41FE-96BF-C952DE3E98DB}"/>
              </a:ext>
            </a:extLst>
          </p:cNvPr>
          <p:cNvSpPr/>
          <p:nvPr/>
        </p:nvSpPr>
        <p:spPr>
          <a:xfrm>
            <a:off x="0" y="1"/>
            <a:ext cx="6858000" cy="8925636"/>
          </a:xfrm>
          <a:prstGeom prst="rect">
            <a:avLst/>
          </a:prstGeom>
          <a:solidFill>
            <a:srgbClr val="E3F2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011745C4-20DD-4F6D-88BA-76559CD6FA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338"/>
          <a:stretch/>
        </p:blipFill>
        <p:spPr bwMode="auto">
          <a:xfrm rot="10800000">
            <a:off x="0" y="8934138"/>
            <a:ext cx="6858000" cy="232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AC3876DE-6CE9-4DC1-AF3D-7BA8746871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338"/>
          <a:stretch/>
        </p:blipFill>
        <p:spPr bwMode="auto">
          <a:xfrm>
            <a:off x="0" y="0"/>
            <a:ext cx="6858000" cy="232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Εικόνα 3">
            <a:extLst>
              <a:ext uri="{FF2B5EF4-FFF2-40B4-BE49-F238E27FC236}">
                <a16:creationId xmlns:a16="http://schemas.microsoft.com/office/drawing/2014/main" id="{977FE978-5006-43B8-98ED-1648B2D8CD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" y="303276"/>
            <a:ext cx="5730240" cy="853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327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52A250-E860-4A13-BD0E-14C3EB73E97A}"/>
              </a:ext>
            </a:extLst>
          </p:cNvPr>
          <p:cNvSpPr/>
          <p:nvPr/>
        </p:nvSpPr>
        <p:spPr>
          <a:xfrm>
            <a:off x="0" y="1"/>
            <a:ext cx="6858000" cy="8925636"/>
          </a:xfrm>
          <a:prstGeom prst="rect">
            <a:avLst/>
          </a:prstGeom>
          <a:solidFill>
            <a:srgbClr val="E3F2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F855C50-8F1A-41A9-AB08-3EA0C06978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62" t="2391" r="6150"/>
          <a:stretch/>
        </p:blipFill>
        <p:spPr>
          <a:xfrm>
            <a:off x="509587" y="5166330"/>
            <a:ext cx="5838825" cy="3569639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5ECDD183-D3C6-481E-976B-F1D5ECB99CB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338"/>
          <a:stretch/>
        </p:blipFill>
        <p:spPr bwMode="auto">
          <a:xfrm rot="10800000">
            <a:off x="0" y="8934138"/>
            <a:ext cx="6858000" cy="232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3D93A9FD-9141-4EA7-9CBF-5E0880E632C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338"/>
          <a:stretch/>
        </p:blipFill>
        <p:spPr bwMode="auto">
          <a:xfrm>
            <a:off x="0" y="0"/>
            <a:ext cx="6858000" cy="232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Εικόνα 2">
            <a:extLst>
              <a:ext uri="{FF2B5EF4-FFF2-40B4-BE49-F238E27FC236}">
                <a16:creationId xmlns:a16="http://schemas.microsoft.com/office/drawing/2014/main" id="{1C8322AE-2D29-4EE5-8905-AFE6A3DDCF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811" y="408031"/>
            <a:ext cx="6056376" cy="458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687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2</Words>
  <Application>Microsoft Office PowerPoint</Application>
  <PresentationFormat>Προβολή στην οθόνη (4:3)</PresentationFormat>
  <Paragraphs>1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Κωνσταντίνος Μπιλ</dc:creator>
  <cp:lastModifiedBy>Konstantinos Bilirakis</cp:lastModifiedBy>
  <cp:revision>6</cp:revision>
  <dcterms:created xsi:type="dcterms:W3CDTF">2022-02-18T12:00:10Z</dcterms:created>
  <dcterms:modified xsi:type="dcterms:W3CDTF">2022-02-24T10:54:47Z</dcterms:modified>
</cp:coreProperties>
</file>